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2" r:id="rId3"/>
    <p:sldId id="261" r:id="rId4"/>
    <p:sldId id="263" r:id="rId5"/>
    <p:sldId id="265" r:id="rId6"/>
    <p:sldId id="266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ke lambrecht" userId="90d86b915f2aa083" providerId="LiveId" clId="{07109406-0642-4FE1-B6BA-7C1C268F7C12}"/>
    <pc:docChg chg="custSel addSld modSld sldOrd">
      <pc:chgData name="elke lambrecht" userId="90d86b915f2aa083" providerId="LiveId" clId="{07109406-0642-4FE1-B6BA-7C1C268F7C12}" dt="2019-12-02T10:32:10.144" v="116" actId="1076"/>
      <pc:docMkLst>
        <pc:docMk/>
      </pc:docMkLst>
      <pc:sldChg chg="modSp">
        <pc:chgData name="elke lambrecht" userId="90d86b915f2aa083" providerId="LiveId" clId="{07109406-0642-4FE1-B6BA-7C1C268F7C12}" dt="2019-12-02T10:19:34.288" v="5"/>
        <pc:sldMkLst>
          <pc:docMk/>
          <pc:sldMk cId="4035176860" sldId="261"/>
        </pc:sldMkLst>
        <pc:spChg chg="mod">
          <ac:chgData name="elke lambrecht" userId="90d86b915f2aa083" providerId="LiveId" clId="{07109406-0642-4FE1-B6BA-7C1C268F7C12}" dt="2019-12-02T10:19:34.288" v="5"/>
          <ac:spMkLst>
            <pc:docMk/>
            <pc:sldMk cId="4035176860" sldId="261"/>
            <ac:spMk id="2" creationId="{51841469-6E40-4555-A43B-47A40B171C5B}"/>
          </ac:spMkLst>
        </pc:spChg>
      </pc:sldChg>
      <pc:sldChg chg="addSp delSp modSp ord">
        <pc:chgData name="elke lambrecht" userId="90d86b915f2aa083" providerId="LiveId" clId="{07109406-0642-4FE1-B6BA-7C1C268F7C12}" dt="2019-12-02T10:19:53.817" v="9" actId="1076"/>
        <pc:sldMkLst>
          <pc:docMk/>
          <pc:sldMk cId="901761957" sldId="262"/>
        </pc:sldMkLst>
        <pc:spChg chg="add del">
          <ac:chgData name="elke lambrecht" userId="90d86b915f2aa083" providerId="LiveId" clId="{07109406-0642-4FE1-B6BA-7C1C268F7C12}" dt="2019-12-02T10:19:41.162" v="7"/>
          <ac:spMkLst>
            <pc:docMk/>
            <pc:sldMk cId="901761957" sldId="262"/>
            <ac:spMk id="2" creationId="{C94BC3F5-1DC8-4258-8198-709ADE35E691}"/>
          </ac:spMkLst>
        </pc:spChg>
        <pc:picChg chg="add mod">
          <ac:chgData name="elke lambrecht" userId="90d86b915f2aa083" providerId="LiveId" clId="{07109406-0642-4FE1-B6BA-7C1C268F7C12}" dt="2019-12-02T10:19:53.817" v="9" actId="1076"/>
          <ac:picMkLst>
            <pc:docMk/>
            <pc:sldMk cId="901761957" sldId="262"/>
            <ac:picMk id="3" creationId="{7F004D30-447E-4A30-88C9-1247713A64B4}"/>
          </ac:picMkLst>
        </pc:picChg>
      </pc:sldChg>
      <pc:sldChg chg="addSp delSp modSp ord">
        <pc:chgData name="elke lambrecht" userId="90d86b915f2aa083" providerId="LiveId" clId="{07109406-0642-4FE1-B6BA-7C1C268F7C12}" dt="2019-12-02T10:31:14.215" v="113" actId="1076"/>
        <pc:sldMkLst>
          <pc:docMk/>
          <pc:sldMk cId="1252739339" sldId="263"/>
        </pc:sldMkLst>
        <pc:spChg chg="del mod">
          <ac:chgData name="elke lambrecht" userId="90d86b915f2aa083" providerId="LiveId" clId="{07109406-0642-4FE1-B6BA-7C1C268F7C12}" dt="2019-12-02T10:25:47.972" v="67" actId="478"/>
          <ac:spMkLst>
            <pc:docMk/>
            <pc:sldMk cId="1252739339" sldId="263"/>
            <ac:spMk id="2" creationId="{51841469-6E40-4555-A43B-47A40B171C5B}"/>
          </ac:spMkLst>
        </pc:spChg>
        <pc:picChg chg="add del mod">
          <ac:chgData name="elke lambrecht" userId="90d86b915f2aa083" providerId="LiveId" clId="{07109406-0642-4FE1-B6BA-7C1C268F7C12}" dt="2019-12-02T10:24:47.111" v="55"/>
          <ac:picMkLst>
            <pc:docMk/>
            <pc:sldMk cId="1252739339" sldId="263"/>
            <ac:picMk id="4" creationId="{B8B5A6B4-1972-4EA1-A79D-365483C4B25E}"/>
          </ac:picMkLst>
        </pc:picChg>
        <pc:picChg chg="add del mod">
          <ac:chgData name="elke lambrecht" userId="90d86b915f2aa083" providerId="LiveId" clId="{07109406-0642-4FE1-B6BA-7C1C268F7C12}" dt="2019-12-02T10:28:31.410" v="86"/>
          <ac:picMkLst>
            <pc:docMk/>
            <pc:sldMk cId="1252739339" sldId="263"/>
            <ac:picMk id="5" creationId="{1C05EE88-B172-4E70-AF39-896C50C02C79}"/>
          </ac:picMkLst>
        </pc:picChg>
        <pc:picChg chg="add del mod">
          <ac:chgData name="elke lambrecht" userId="90d86b915f2aa083" providerId="LiveId" clId="{07109406-0642-4FE1-B6BA-7C1C268F7C12}" dt="2019-12-02T10:28:31.410" v="86"/>
          <ac:picMkLst>
            <pc:docMk/>
            <pc:sldMk cId="1252739339" sldId="263"/>
            <ac:picMk id="6" creationId="{54390827-C052-48D3-8CF1-92665D3F6D3A}"/>
          </ac:picMkLst>
        </pc:picChg>
        <pc:picChg chg="add del mod">
          <ac:chgData name="elke lambrecht" userId="90d86b915f2aa083" providerId="LiveId" clId="{07109406-0642-4FE1-B6BA-7C1C268F7C12}" dt="2019-12-02T10:28:31.410" v="86"/>
          <ac:picMkLst>
            <pc:docMk/>
            <pc:sldMk cId="1252739339" sldId="263"/>
            <ac:picMk id="7" creationId="{6CB26113-AC3B-406E-B6C1-44ED0455FC29}"/>
          </ac:picMkLst>
        </pc:picChg>
        <pc:picChg chg="add del mod">
          <ac:chgData name="elke lambrecht" userId="90d86b915f2aa083" providerId="LiveId" clId="{07109406-0642-4FE1-B6BA-7C1C268F7C12}" dt="2019-12-02T10:28:31.410" v="86"/>
          <ac:picMkLst>
            <pc:docMk/>
            <pc:sldMk cId="1252739339" sldId="263"/>
            <ac:picMk id="8" creationId="{4A68A40C-BCC7-4D48-A506-E878CEF590F9}"/>
          </ac:picMkLst>
        </pc:picChg>
        <pc:picChg chg="add mod">
          <ac:chgData name="elke lambrecht" userId="90d86b915f2aa083" providerId="LiveId" clId="{07109406-0642-4FE1-B6BA-7C1C268F7C12}" dt="2019-12-02T10:31:14.215" v="113" actId="1076"/>
          <ac:picMkLst>
            <pc:docMk/>
            <pc:sldMk cId="1252739339" sldId="263"/>
            <ac:picMk id="9" creationId="{53D13117-93BF-4E81-B8FB-5064E02798D3}"/>
          </ac:picMkLst>
        </pc:picChg>
        <pc:picChg chg="add mod">
          <ac:chgData name="elke lambrecht" userId="90d86b915f2aa083" providerId="LiveId" clId="{07109406-0642-4FE1-B6BA-7C1C268F7C12}" dt="2019-12-02T10:31:04.614" v="110" actId="1076"/>
          <ac:picMkLst>
            <pc:docMk/>
            <pc:sldMk cId="1252739339" sldId="263"/>
            <ac:picMk id="10" creationId="{A66B01DE-AF1A-4B63-86B0-21B43B07BA42}"/>
          </ac:picMkLst>
        </pc:picChg>
        <pc:picChg chg="add mod modCrop">
          <ac:chgData name="elke lambrecht" userId="90d86b915f2aa083" providerId="LiveId" clId="{07109406-0642-4FE1-B6BA-7C1C268F7C12}" dt="2019-12-02T10:31:11.613" v="112" actId="1076"/>
          <ac:picMkLst>
            <pc:docMk/>
            <pc:sldMk cId="1252739339" sldId="263"/>
            <ac:picMk id="11" creationId="{1CD311AB-01BA-432B-8FE8-61060748B781}"/>
          </ac:picMkLst>
        </pc:picChg>
        <pc:picChg chg="add mod modCrop">
          <ac:chgData name="elke lambrecht" userId="90d86b915f2aa083" providerId="LiveId" clId="{07109406-0642-4FE1-B6BA-7C1C268F7C12}" dt="2019-12-02T10:31:08.406" v="111" actId="1076"/>
          <ac:picMkLst>
            <pc:docMk/>
            <pc:sldMk cId="1252739339" sldId="263"/>
            <ac:picMk id="12" creationId="{BA7C717D-4F15-44D3-8077-8D9ECE36E002}"/>
          </ac:picMkLst>
        </pc:picChg>
        <pc:picChg chg="add del mod">
          <ac:chgData name="elke lambrecht" userId="90d86b915f2aa083" providerId="LiveId" clId="{07109406-0642-4FE1-B6BA-7C1C268F7C12}" dt="2019-12-02T10:29:10.201" v="98" actId="478"/>
          <ac:picMkLst>
            <pc:docMk/>
            <pc:sldMk cId="1252739339" sldId="263"/>
            <ac:picMk id="13" creationId="{A271690F-496C-43F2-ACDC-341A21AF4A12}"/>
          </ac:picMkLst>
        </pc:picChg>
        <pc:picChg chg="add del mod">
          <ac:chgData name="elke lambrecht" userId="90d86b915f2aa083" providerId="LiveId" clId="{07109406-0642-4FE1-B6BA-7C1C268F7C12}" dt="2019-12-02T10:29:09.200" v="97" actId="478"/>
          <ac:picMkLst>
            <pc:docMk/>
            <pc:sldMk cId="1252739339" sldId="263"/>
            <ac:picMk id="14" creationId="{6DFB3E09-011D-495F-BD34-2BA2CAAACD9A}"/>
          </ac:picMkLst>
        </pc:picChg>
        <pc:picChg chg="add del mod">
          <ac:chgData name="elke lambrecht" userId="90d86b915f2aa083" providerId="LiveId" clId="{07109406-0642-4FE1-B6BA-7C1C268F7C12}" dt="2019-12-02T10:29:07.859" v="96" actId="478"/>
          <ac:picMkLst>
            <pc:docMk/>
            <pc:sldMk cId="1252739339" sldId="263"/>
            <ac:picMk id="15" creationId="{FC362EB3-5E8C-4FE1-A752-CDE687002FEF}"/>
          </ac:picMkLst>
        </pc:picChg>
        <pc:picChg chg="add del mod">
          <ac:chgData name="elke lambrecht" userId="90d86b915f2aa083" providerId="LiveId" clId="{07109406-0642-4FE1-B6BA-7C1C268F7C12}" dt="2019-12-02T10:29:02.682" v="95" actId="478"/>
          <ac:picMkLst>
            <pc:docMk/>
            <pc:sldMk cId="1252739339" sldId="263"/>
            <ac:picMk id="16" creationId="{4B3A733D-F99A-4C80-8AE1-C0D872C3CD41}"/>
          </ac:picMkLst>
        </pc:picChg>
      </pc:sldChg>
      <pc:sldChg chg="addSp delSp modSp add ord">
        <pc:chgData name="elke lambrecht" userId="90d86b915f2aa083" providerId="LiveId" clId="{07109406-0642-4FE1-B6BA-7C1C268F7C12}" dt="2019-12-02T10:26:51.188" v="76" actId="478"/>
        <pc:sldMkLst>
          <pc:docMk/>
          <pc:sldMk cId="2837382027" sldId="264"/>
        </pc:sldMkLst>
        <pc:picChg chg="add mod">
          <ac:chgData name="elke lambrecht" userId="90d86b915f2aa083" providerId="LiveId" clId="{07109406-0642-4FE1-B6BA-7C1C268F7C12}" dt="2019-12-02T10:25:30.776" v="65" actId="1076"/>
          <ac:picMkLst>
            <pc:docMk/>
            <pc:sldMk cId="2837382027" sldId="264"/>
            <ac:picMk id="3" creationId="{51BE5135-AE24-409B-AB25-DD5C4A693191}"/>
          </ac:picMkLst>
        </pc:picChg>
        <pc:picChg chg="add mod">
          <ac:chgData name="elke lambrecht" userId="90d86b915f2aa083" providerId="LiveId" clId="{07109406-0642-4FE1-B6BA-7C1C268F7C12}" dt="2019-12-02T10:25:16.368" v="61" actId="1076"/>
          <ac:picMkLst>
            <pc:docMk/>
            <pc:sldMk cId="2837382027" sldId="264"/>
            <ac:picMk id="5" creationId="{77090395-5586-4220-8E76-C3D8274B47E0}"/>
          </ac:picMkLst>
        </pc:picChg>
        <pc:picChg chg="add mod">
          <ac:chgData name="elke lambrecht" userId="90d86b915f2aa083" providerId="LiveId" clId="{07109406-0642-4FE1-B6BA-7C1C268F7C12}" dt="2019-12-02T10:25:22.154" v="63" actId="1076"/>
          <ac:picMkLst>
            <pc:docMk/>
            <pc:sldMk cId="2837382027" sldId="264"/>
            <ac:picMk id="6" creationId="{5A14579A-5B08-4D1D-AA11-57EA589974C9}"/>
          </ac:picMkLst>
        </pc:picChg>
        <pc:picChg chg="add mod">
          <ac:chgData name="elke lambrecht" userId="90d86b915f2aa083" providerId="LiveId" clId="{07109406-0642-4FE1-B6BA-7C1C268F7C12}" dt="2019-12-02T10:25:27.664" v="64" actId="1076"/>
          <ac:picMkLst>
            <pc:docMk/>
            <pc:sldMk cId="2837382027" sldId="264"/>
            <ac:picMk id="7" creationId="{B682801E-4DB3-4050-A257-F8ACA402F2F4}"/>
          </ac:picMkLst>
        </pc:picChg>
        <pc:picChg chg="add del mod">
          <ac:chgData name="elke lambrecht" userId="90d86b915f2aa083" providerId="LiveId" clId="{07109406-0642-4FE1-B6BA-7C1C268F7C12}" dt="2019-12-02T10:26:51.188" v="76" actId="478"/>
          <ac:picMkLst>
            <pc:docMk/>
            <pc:sldMk cId="2837382027" sldId="264"/>
            <ac:picMk id="8" creationId="{F5B725FD-7E6B-430C-9945-B2640B1D2530}"/>
          </ac:picMkLst>
        </pc:picChg>
      </pc:sldChg>
      <pc:sldChg chg="addSp delSp modSp add">
        <pc:chgData name="elke lambrecht" userId="90d86b915f2aa083" providerId="LiveId" clId="{07109406-0642-4FE1-B6BA-7C1C268F7C12}" dt="2019-12-02T10:21:18.205" v="36" actId="14100"/>
        <pc:sldMkLst>
          <pc:docMk/>
          <pc:sldMk cId="1969386951" sldId="265"/>
        </pc:sldMkLst>
        <pc:spChg chg="del">
          <ac:chgData name="elke lambrecht" userId="90d86b915f2aa083" providerId="LiveId" clId="{07109406-0642-4FE1-B6BA-7C1C268F7C12}" dt="2019-12-02T10:20:14.421" v="12" actId="478"/>
          <ac:spMkLst>
            <pc:docMk/>
            <pc:sldMk cId="1969386951" sldId="265"/>
            <ac:spMk id="2" creationId="{F349E9C4-DF48-4949-8FFC-4ED5EB5C8A17}"/>
          </ac:spMkLst>
        </pc:spChg>
        <pc:spChg chg="del">
          <ac:chgData name="elke lambrecht" userId="90d86b915f2aa083" providerId="LiveId" clId="{07109406-0642-4FE1-B6BA-7C1C268F7C12}" dt="2019-12-02T10:20:22.227" v="13" actId="478"/>
          <ac:spMkLst>
            <pc:docMk/>
            <pc:sldMk cId="1969386951" sldId="265"/>
            <ac:spMk id="3" creationId="{30408785-FC01-4EC7-B3CC-C7D23E72E442}"/>
          </ac:spMkLst>
        </pc:spChg>
        <pc:spChg chg="add del">
          <ac:chgData name="elke lambrecht" userId="90d86b915f2aa083" providerId="LiveId" clId="{07109406-0642-4FE1-B6BA-7C1C268F7C12}" dt="2019-12-02T10:20:31.149" v="15"/>
          <ac:spMkLst>
            <pc:docMk/>
            <pc:sldMk cId="1969386951" sldId="265"/>
            <ac:spMk id="4" creationId="{7ADE45D5-4341-465C-B725-472330ED61A2}"/>
          </ac:spMkLst>
        </pc:spChg>
        <pc:spChg chg="add mod">
          <ac:chgData name="elke lambrecht" userId="90d86b915f2aa083" providerId="LiveId" clId="{07109406-0642-4FE1-B6BA-7C1C268F7C12}" dt="2019-12-02T10:21:18.205" v="36" actId="14100"/>
          <ac:spMkLst>
            <pc:docMk/>
            <pc:sldMk cId="1969386951" sldId="265"/>
            <ac:spMk id="6" creationId="{E9E7C0A5-F71A-4AFC-9090-43C21FB97B4B}"/>
          </ac:spMkLst>
        </pc:spChg>
        <pc:picChg chg="add del">
          <ac:chgData name="elke lambrecht" userId="90d86b915f2aa083" providerId="LiveId" clId="{07109406-0642-4FE1-B6BA-7C1C268F7C12}" dt="2019-12-02T10:20:59.854" v="23"/>
          <ac:picMkLst>
            <pc:docMk/>
            <pc:sldMk cId="1969386951" sldId="265"/>
            <ac:picMk id="5" creationId="{FDF02D6C-5F13-41B4-840B-9A06E95FB1BD}"/>
          </ac:picMkLst>
        </pc:picChg>
      </pc:sldChg>
      <pc:sldChg chg="addSp delSp modSp add ord">
        <pc:chgData name="elke lambrecht" userId="90d86b915f2aa083" providerId="LiveId" clId="{07109406-0642-4FE1-B6BA-7C1C268F7C12}" dt="2019-12-02T10:32:10.144" v="116" actId="1076"/>
        <pc:sldMkLst>
          <pc:docMk/>
          <pc:sldMk cId="2158724756" sldId="266"/>
        </pc:sldMkLst>
        <pc:picChg chg="add del mod">
          <ac:chgData name="elke lambrecht" userId="90d86b915f2aa083" providerId="LiveId" clId="{07109406-0642-4FE1-B6BA-7C1C268F7C12}" dt="2019-12-02T10:26:36.369" v="73"/>
          <ac:picMkLst>
            <pc:docMk/>
            <pc:sldMk cId="2158724756" sldId="266"/>
            <ac:picMk id="3" creationId="{9EF6C687-3009-417D-8551-2DB742FF0B6F}"/>
          </ac:picMkLst>
        </pc:picChg>
        <pc:picChg chg="add mod">
          <ac:chgData name="elke lambrecht" userId="90d86b915f2aa083" providerId="LiveId" clId="{07109406-0642-4FE1-B6BA-7C1C268F7C12}" dt="2019-12-02T10:32:10.144" v="116" actId="1076"/>
          <ac:picMkLst>
            <pc:docMk/>
            <pc:sldMk cId="2158724756" sldId="266"/>
            <ac:picMk id="5" creationId="{8B38BCFF-B840-4A5B-89C4-F9A0F3068B45}"/>
          </ac:picMkLst>
        </pc:picChg>
        <pc:picChg chg="add del mod">
          <ac:chgData name="elke lambrecht" userId="90d86b915f2aa083" providerId="LiveId" clId="{07109406-0642-4FE1-B6BA-7C1C268F7C12}" dt="2019-12-02T10:24:24.189" v="50"/>
          <ac:picMkLst>
            <pc:docMk/>
            <pc:sldMk cId="2158724756" sldId="266"/>
            <ac:picMk id="7" creationId="{553B3D05-D1D7-43A2-A9F7-9A8AF928F4E6}"/>
          </ac:picMkLst>
        </pc:picChg>
        <pc:picChg chg="add del mod">
          <ac:chgData name="elke lambrecht" userId="90d86b915f2aa083" providerId="LiveId" clId="{07109406-0642-4FE1-B6BA-7C1C268F7C12}" dt="2019-12-02T10:28:16.007" v="80"/>
          <ac:picMkLst>
            <pc:docMk/>
            <pc:sldMk cId="2158724756" sldId="266"/>
            <ac:picMk id="9" creationId="{4800F078-4290-43BE-B35B-ABABC31F13A2}"/>
          </ac:picMkLst>
        </pc:picChg>
        <pc:picChg chg="add del mod">
          <ac:chgData name="elke lambrecht" userId="90d86b915f2aa083" providerId="LiveId" clId="{07109406-0642-4FE1-B6BA-7C1C268F7C12}" dt="2019-12-02T10:28:16.007" v="80"/>
          <ac:picMkLst>
            <pc:docMk/>
            <pc:sldMk cId="2158724756" sldId="266"/>
            <ac:picMk id="11" creationId="{FAF2931F-C070-4F7D-B232-4FD9F1F29BD5}"/>
          </ac:picMkLst>
        </pc:picChg>
        <pc:picChg chg="add del mod">
          <ac:chgData name="elke lambrecht" userId="90d86b915f2aa083" providerId="LiveId" clId="{07109406-0642-4FE1-B6BA-7C1C268F7C12}" dt="2019-12-02T10:28:16.007" v="80"/>
          <ac:picMkLst>
            <pc:docMk/>
            <pc:sldMk cId="2158724756" sldId="266"/>
            <ac:picMk id="13" creationId="{6FBA169E-F38E-4F4B-8726-636BF8A717AC}"/>
          </ac:picMkLst>
        </pc:picChg>
        <pc:picChg chg="add del mod">
          <ac:chgData name="elke lambrecht" userId="90d86b915f2aa083" providerId="LiveId" clId="{07109406-0642-4FE1-B6BA-7C1C268F7C12}" dt="2019-12-02T10:28:16.007" v="80"/>
          <ac:picMkLst>
            <pc:docMk/>
            <pc:sldMk cId="2158724756" sldId="266"/>
            <ac:picMk id="15" creationId="{6AE943A0-86CA-4B47-9BC8-49EDA3714C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A9C92-CFAE-4DDA-B081-18063215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051" y="1260630"/>
            <a:ext cx="8187071" cy="4685754"/>
          </a:xfrm>
        </p:spPr>
        <p:txBody>
          <a:bodyPr>
            <a:normAutofit fontScale="90000"/>
          </a:bodyPr>
          <a:lstStyle/>
          <a:p>
            <a:pPr algn="ctr"/>
            <a:br>
              <a:rPr lang="nl-BE" dirty="0">
                <a:solidFill>
                  <a:schemeClr val="accent1"/>
                </a:solidFill>
              </a:rPr>
            </a:br>
            <a:br>
              <a:rPr lang="nl-BE" dirty="0">
                <a:solidFill>
                  <a:schemeClr val="accent1"/>
                </a:solidFill>
              </a:rPr>
            </a:br>
            <a:br>
              <a:rPr lang="nl-BE" dirty="0">
                <a:solidFill>
                  <a:schemeClr val="accent1"/>
                </a:solidFill>
              </a:rPr>
            </a:br>
            <a:br>
              <a:rPr lang="nl-BE" dirty="0">
                <a:solidFill>
                  <a:schemeClr val="accent1"/>
                </a:solidFill>
              </a:rPr>
            </a:br>
            <a:br>
              <a:rPr lang="nl-BE" dirty="0">
                <a:solidFill>
                  <a:schemeClr val="accent1"/>
                </a:solidFill>
              </a:rPr>
            </a:br>
            <a:r>
              <a:rPr lang="nl-BE" dirty="0">
                <a:solidFill>
                  <a:schemeClr val="accent1"/>
                </a:solidFill>
              </a:rPr>
              <a:t>Waar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>
                <a:solidFill>
                  <a:schemeClr val="accent1"/>
                </a:solidFill>
              </a:rPr>
              <a:t>stond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>
                <a:solidFill>
                  <a:schemeClr val="accent1"/>
                </a:solidFill>
              </a:rPr>
              <a:t>de fotograaf?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159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F004D30-447E-4A30-88C9-1247713A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488" y="2749237"/>
            <a:ext cx="5230821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89A3930-D487-46F5-B1CF-193578C0A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84" b="1777"/>
          <a:stretch/>
        </p:blipFill>
        <p:spPr>
          <a:xfrm>
            <a:off x="7483877" y="1874517"/>
            <a:ext cx="3348262" cy="3600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175261D-8CC4-4921-8EFD-31B1EA92E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29" b="12880"/>
          <a:stretch/>
        </p:blipFill>
        <p:spPr>
          <a:xfrm>
            <a:off x="2098007" y="1874517"/>
            <a:ext cx="288086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7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3D13117-93BF-4E81-B8FB-5064E027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011" y="3903074"/>
            <a:ext cx="1890000" cy="252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66B01DE-AF1A-4B63-86B0-21B43B07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12" y="585924"/>
            <a:ext cx="1890000" cy="252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D311AB-01BA-432B-8FE8-61060748B7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804"/>
          <a:stretch/>
        </p:blipFill>
        <p:spPr>
          <a:xfrm>
            <a:off x="3808629" y="3903074"/>
            <a:ext cx="2142975" cy="252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7C717D-4F15-44D3-8077-8D9ECE36E0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928"/>
          <a:stretch/>
        </p:blipFill>
        <p:spPr>
          <a:xfrm>
            <a:off x="6591394" y="585924"/>
            <a:ext cx="214596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3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9E7C0A5-F71A-4AFC-9090-43C21FB97B4B}"/>
              </a:ext>
            </a:extLst>
          </p:cNvPr>
          <p:cNvSpPr/>
          <p:nvPr/>
        </p:nvSpPr>
        <p:spPr>
          <a:xfrm>
            <a:off x="3746510" y="2990419"/>
            <a:ext cx="48115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5100" cap="all" spc="200" dirty="0">
                <a:solidFill>
                  <a:srgbClr val="2A1A00"/>
                </a:solidFill>
                <a:latin typeface="Impact" panose="020B0806030902050204"/>
                <a:ea typeface="+mj-ea"/>
                <a:cs typeface="+mj-cs"/>
              </a:rPr>
              <a:t>De KOFFIEMOK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938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B38BCFF-B840-4A5B-89C4-F9A0F3068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000" y="729000"/>
            <a:ext cx="405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2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1BE5135-AE24-409B-AB25-DD5C4A693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82" y="763480"/>
            <a:ext cx="1890000" cy="25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7090395-5586-4220-8E76-C3D8274B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277" y="674703"/>
            <a:ext cx="1890000" cy="252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A14579A-5B08-4D1D-AA11-57EA58997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843" y="3744536"/>
            <a:ext cx="1890000" cy="252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682801E-4DB3-4050-A257-F8ACA402F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155" y="3806680"/>
            <a:ext cx="189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8202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1554</TotalTime>
  <Words>2</Words>
  <Application>Microsoft Macintosh PowerPoint</Application>
  <PresentationFormat>Breedbeeld</PresentationFormat>
  <Paragraphs>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     Waar  stond  de fotograaf?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elke lambrecht</dc:creator>
  <cp:lastModifiedBy>isabel.vandeginste@verbode.be</cp:lastModifiedBy>
  <cp:revision>5</cp:revision>
  <dcterms:created xsi:type="dcterms:W3CDTF">2019-11-29T15:27:33Z</dcterms:created>
  <dcterms:modified xsi:type="dcterms:W3CDTF">2020-01-17T10:30:10Z</dcterms:modified>
</cp:coreProperties>
</file>